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6"/>
  </p:notesMasterIdLst>
  <p:sldIdLst>
    <p:sldId id="256" r:id="rId2"/>
    <p:sldId id="257" r:id="rId3"/>
    <p:sldId id="258" r:id="rId4"/>
    <p:sldId id="259" r:id="rId5"/>
  </p:sldIdLst>
  <p:sldSz cx="9144000" cy="5143500" type="screen16x9"/>
  <p:notesSz cx="6858000" cy="9144000"/>
  <p:embeddedFontLst>
    <p:embeddedFont>
      <p:font typeface="Lato" panose="020F0502020204030203" pitchFamily="34" charset="0"/>
      <p:regular r:id="rId7"/>
      <p:bold r:id="rId8"/>
      <p:italic r:id="rId9"/>
      <p:boldItalic r:id="rId10"/>
    </p:embeddedFont>
    <p:embeddedFont>
      <p:font typeface="Montserrat" panose="00000500000000000000" pitchFamily="2"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922" y="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113450" y="1233851"/>
            <a:ext cx="5306100" cy="17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a:t>Computer Organisation &amp; Architecture Project</a:t>
            </a:r>
            <a:endParaRPr sz="2900"/>
          </a:p>
        </p:txBody>
      </p:sp>
      <p:sp>
        <p:nvSpPr>
          <p:cNvPr id="229" name="Google Shape;229;p17"/>
          <p:cNvSpPr txBox="1">
            <a:spLocks noGrp="1"/>
          </p:cNvSpPr>
          <p:nvPr>
            <p:ph type="subTitle" idx="1"/>
          </p:nvPr>
        </p:nvSpPr>
        <p:spPr>
          <a:xfrm>
            <a:off x="3558300" y="3085225"/>
            <a:ext cx="5585700" cy="506100"/>
          </a:xfrm>
          <a:prstGeom prst="rect">
            <a:avLst/>
          </a:prstGeom>
          <a:solidFill>
            <a:srgbClr val="55688B">
              <a:alpha val="35980"/>
            </a:srgbClr>
          </a:solidFill>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900" i="1">
                <a:latin typeface="Times New Roman"/>
                <a:ea typeface="Times New Roman"/>
                <a:cs typeface="Times New Roman"/>
                <a:sym typeface="Times New Roman"/>
              </a:rPr>
              <a:t> Light Intensity Adjustment System.</a:t>
            </a:r>
            <a:endParaRPr sz="1900" i="1">
              <a:latin typeface="Times New Roman"/>
              <a:ea typeface="Times New Roman"/>
              <a:cs typeface="Times New Roman"/>
              <a:sym typeface="Times New Roman"/>
            </a:endParaRPr>
          </a:p>
        </p:txBody>
      </p:sp>
      <p:pic>
        <p:nvPicPr>
          <p:cNvPr id="230" name="Google Shape;230;p17"/>
          <p:cNvPicPr preferRelativeResize="0"/>
          <p:nvPr/>
        </p:nvPicPr>
        <p:blipFill rotWithShape="1">
          <a:blip r:embed="rId3">
            <a:alphaModFix/>
          </a:blip>
          <a:srcRect l="355830" t="32890" r="-355830" b="-32890"/>
          <a:stretch/>
        </p:blipFill>
        <p:spPr>
          <a:xfrm>
            <a:off x="6800850" y="323850"/>
            <a:ext cx="1876425" cy="723900"/>
          </a:xfrm>
          <a:prstGeom prst="rect">
            <a:avLst/>
          </a:prstGeom>
          <a:noFill/>
          <a:ln>
            <a:noFill/>
          </a:ln>
        </p:spPr>
      </p:pic>
      <p:sp>
        <p:nvSpPr>
          <p:cNvPr id="231" name="Google Shape;231;p17"/>
          <p:cNvSpPr/>
          <p:nvPr/>
        </p:nvSpPr>
        <p:spPr>
          <a:xfrm rot="2961828">
            <a:off x="7175292" y="-537304"/>
            <a:ext cx="3097410" cy="2084258"/>
          </a:xfrm>
          <a:prstGeom prst="rect">
            <a:avLst/>
          </a:prstGeom>
          <a:solidFill>
            <a:srgbClr val="1B212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a:p>
        </p:txBody>
      </p:sp>
      <p:sp>
        <p:nvSpPr>
          <p:cNvPr id="238" name="Google Shape;238;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project aims to develop a model to adjust the intensity of a light source based on surrounding light intensities.</a:t>
            </a:r>
            <a:endParaRPr/>
          </a:p>
          <a:p>
            <a:pPr marL="0" lvl="0" indent="0" algn="l" rtl="0">
              <a:spcBef>
                <a:spcPts val="1600"/>
              </a:spcBef>
              <a:spcAft>
                <a:spcPts val="0"/>
              </a:spcAft>
              <a:buNone/>
            </a:pPr>
            <a:r>
              <a:rPr lang="en-GB"/>
              <a:t>The technology used includes an Arduino board, a photo resistors as a light sensor, and an LED as a controllable light source.</a:t>
            </a:r>
            <a:endParaRPr/>
          </a:p>
          <a:p>
            <a:pPr marL="0" lvl="0" indent="0" algn="l" rtl="0">
              <a:spcBef>
                <a:spcPts val="1600"/>
              </a:spcBef>
              <a:spcAft>
                <a:spcPts val="0"/>
              </a:spcAft>
              <a:buNone/>
            </a:pPr>
            <a:r>
              <a:rPr lang="en-GB"/>
              <a:t>The Arduino board is programmed to read the surrounding light intensity from the photoresistors and adjust the brightness of the LED accordingly.</a:t>
            </a:r>
            <a:endParaRPr/>
          </a:p>
          <a:p>
            <a:pPr marL="0" lvl="0" indent="0" algn="l" rtl="0">
              <a:spcBef>
                <a:spcPts val="1600"/>
              </a:spcBef>
              <a:spcAft>
                <a:spcPts val="0"/>
              </a:spcAft>
              <a:buNone/>
            </a:pPr>
            <a:r>
              <a:rPr lang="en-GB"/>
              <a:t>This model can be used in various applications such as energy-efficient lighting systems, smart homes, and automated lighting controls.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objective</a:t>
            </a:r>
            <a:endParaRPr/>
          </a:p>
        </p:txBody>
      </p:sp>
      <p:sp>
        <p:nvSpPr>
          <p:cNvPr id="245" name="Google Shape;245;p19"/>
          <p:cNvSpPr txBox="1">
            <a:spLocks noGrp="1"/>
          </p:cNvSpPr>
          <p:nvPr>
            <p:ph type="body" idx="1"/>
          </p:nvPr>
        </p:nvSpPr>
        <p:spPr>
          <a:xfrm>
            <a:off x="4018025" y="1567550"/>
            <a:ext cx="4318500" cy="21249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A Mini light intensity adjustment system based on surrounding light conditions is to be made using  photodiodes. </a:t>
            </a:r>
            <a:endParaRPr/>
          </a:p>
          <a:p>
            <a:pPr marL="0" lvl="0" indent="0" algn="l" rtl="0">
              <a:spcBef>
                <a:spcPts val="1600"/>
              </a:spcBef>
              <a:spcAft>
                <a:spcPts val="1600"/>
              </a:spcAft>
              <a:buNone/>
            </a:pPr>
            <a:r>
              <a:rPr lang="en-GB"/>
              <a:t>Microcontroller will read and adjust the lights brightness accordingly.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07941-1482-AEA0-D4CC-EB4276B8F651}"/>
              </a:ext>
            </a:extLst>
          </p:cNvPr>
          <p:cNvSpPr>
            <a:spLocks noGrp="1"/>
          </p:cNvSpPr>
          <p:nvPr>
            <p:ph type="title"/>
          </p:nvPr>
        </p:nvSpPr>
        <p:spPr/>
        <p:txBody>
          <a:bodyPr/>
          <a:lstStyle/>
          <a:p>
            <a:r>
              <a:rPr lang="en-GB" dirty="0"/>
              <a:t>Description:</a:t>
            </a:r>
            <a:endParaRPr lang="en-IN" dirty="0"/>
          </a:p>
        </p:txBody>
      </p:sp>
      <p:sp>
        <p:nvSpPr>
          <p:cNvPr id="3" name="Text Placeholder 2">
            <a:extLst>
              <a:ext uri="{FF2B5EF4-FFF2-40B4-BE49-F238E27FC236}">
                <a16:creationId xmlns:a16="http://schemas.microsoft.com/office/drawing/2014/main" id="{2DFCF103-C2F9-4510-FA2B-B25140B8395D}"/>
              </a:ext>
            </a:extLst>
          </p:cNvPr>
          <p:cNvSpPr>
            <a:spLocks noGrp="1"/>
          </p:cNvSpPr>
          <p:nvPr>
            <p:ph type="body" idx="1"/>
          </p:nvPr>
        </p:nvSpPr>
        <p:spPr>
          <a:xfrm>
            <a:off x="4018025" y="544010"/>
            <a:ext cx="5125975" cy="5011838"/>
          </a:xfrm>
        </p:spPr>
        <p:txBody>
          <a:bodyPr/>
          <a:lstStyle/>
          <a:p>
            <a:r>
              <a:rPr lang="en-GB" dirty="0">
                <a:solidFill>
                  <a:srgbClr val="D1D5DB"/>
                </a:solidFill>
                <a:latin typeface="Söhne"/>
              </a:rPr>
              <a:t>I</a:t>
            </a:r>
            <a:r>
              <a:rPr lang="en-GB" b="0" i="0" dirty="0">
                <a:solidFill>
                  <a:srgbClr val="D1D5DB"/>
                </a:solidFill>
                <a:effectLst/>
                <a:latin typeface="Söhne"/>
              </a:rPr>
              <a:t>ncorporated a light intensity adjustment system within the framework of computer organization and architecture to enhance user experience and energy efficiency. The system employs embedded sensors to detect ambient light levels, utilizing the data to dynamically regulate the intensity of connected light sources. Implemented a microcontroller-based architecture, integrating sensor inputs with real-time processing algorithms to ensure seamless adjustments in response to varying environmental conditions. This system not only optimizes lighting conditions for user comfort but also contributes to energy conservation by intelligently adapting to the surrounding illumination. The project showcases my proficiency in embedded systems, sensor integration, and real-time processing within the broader context of computer organization and architecture."</a:t>
            </a:r>
            <a:endParaRPr lang="en-IN" dirty="0"/>
          </a:p>
        </p:txBody>
      </p:sp>
    </p:spTree>
    <p:extLst>
      <p:ext uri="{BB962C8B-B14F-4D97-AF65-F5344CB8AC3E}">
        <p14:creationId xmlns:p14="http://schemas.microsoft.com/office/powerpoint/2010/main" val="382959049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253</Words>
  <Application>Microsoft Office PowerPoint</Application>
  <PresentationFormat>On-screen Show (16:9)</PresentationFormat>
  <Paragraphs>12</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Söhne</vt:lpstr>
      <vt:lpstr>Times New Roman</vt:lpstr>
      <vt:lpstr>Arial</vt:lpstr>
      <vt:lpstr>Lato</vt:lpstr>
      <vt:lpstr>Montserrat</vt:lpstr>
      <vt:lpstr>Focus</vt:lpstr>
      <vt:lpstr>Computer Organisation &amp; Architecture Project</vt:lpstr>
      <vt:lpstr>Overview</vt:lpstr>
      <vt:lpstr>Project objective</vt:lpstr>
      <vt:lpstr>Description: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Organisation &amp; Architecture Project</dc:title>
  <cp:lastModifiedBy>DELL</cp:lastModifiedBy>
  <cp:revision>3</cp:revision>
  <dcterms:modified xsi:type="dcterms:W3CDTF">2024-01-17T12:06:37Z</dcterms:modified>
</cp:coreProperties>
</file>